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3729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6844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90412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3847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64541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02124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55333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82937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27524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6242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43607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1272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1841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0317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4050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368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67808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F677299-6594-409F-8DB6-482074363B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B2305-0759-4378-87F8-B126CC9B42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762404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8D2459-4881-486F-95C9-80EFDFF87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30226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Data layer and physical layer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0D0549-302D-4687-A88A-E1A174E5B3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FFC000"/>
                </a:solidFill>
              </a:rPr>
              <a:t>The lecture 7</a:t>
            </a:r>
            <a:endParaRPr lang="ru-K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73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AE9FB-D3D1-440C-8AE2-083837573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PoE Power over Ethernet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FD15E29-B6B1-42B3-A5CF-F1B7524790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4103" y="1730905"/>
            <a:ext cx="6188635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95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55E2B-93D4-4043-B83F-A4A1752D0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2 – The Data Link Layer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46CBCD3-6E89-4042-B5E8-95E2CEEE45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971" y="2321829"/>
            <a:ext cx="9186863" cy="193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6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43911-0B93-4570-8EEA-A4855E012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OSI Reference Model - Encapsulation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E6D05D-774B-4FB5-85E1-40145A988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" y="2088714"/>
            <a:ext cx="9404723" cy="438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80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814339-CD03-4258-91C8-7B77821C9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Ethernet Header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7462E4A-69ED-4FA8-A7AC-CFD1795D30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171774"/>
            <a:ext cx="8947150" cy="283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155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D6C40E-BF45-4318-9240-8603E672B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Media Access Control MAC Address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0C2D56-E240-4317-9542-8A0DE8CA6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467" y="1853248"/>
            <a:ext cx="10664509" cy="490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12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CDCA6-90FA-4C5D-B82F-CBD138F5E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1 – The Physical Layer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FE811A1-654A-4278-99E2-AD55D32A31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104" y="1607461"/>
            <a:ext cx="9161463" cy="14676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90DD55-7975-4113-81CC-C405AB527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933" y="3075096"/>
            <a:ext cx="7315200" cy="359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73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B8149-3E65-4CA5-9D8E-C7CA7F51D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Straight-Through vs Crossover UTP Cable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5CCF64D-DC7F-46BC-BCB8-9373493DC9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791" y="2263742"/>
            <a:ext cx="9405938" cy="331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301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576F5-9E3B-4220-AC62-C00A0413B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Fiber Cables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54B5057-5E19-4998-9B19-8BAE2E3E41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7059" y="1853248"/>
            <a:ext cx="9405938" cy="417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44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CE3979-5FC4-4B7F-9340-E26EF4DBF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18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Fiber Connectors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7195914-BA12-423B-B8E6-FA9EFD486D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0096" y="1603904"/>
            <a:ext cx="6462515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888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48</Words>
  <Application>Microsoft Office PowerPoint</Application>
  <PresentationFormat>Широкоэкранный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Ион</vt:lpstr>
      <vt:lpstr>Data layer and physical layer</vt:lpstr>
      <vt:lpstr>Layer 2 – The Data Link Layer</vt:lpstr>
      <vt:lpstr>OSI Reference Model - Encapsulation</vt:lpstr>
      <vt:lpstr>The Ethernet Header</vt:lpstr>
      <vt:lpstr>The Media Access Control MAC Address</vt:lpstr>
      <vt:lpstr>Layer 1 – The Physical Layer</vt:lpstr>
      <vt:lpstr>Straight-Through vs Crossover UTP Cable</vt:lpstr>
      <vt:lpstr>Fiber Cables</vt:lpstr>
      <vt:lpstr>Fiber Connectors</vt:lpstr>
      <vt:lpstr>PoE Power over Ethernet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layer and physical layer</dc:title>
  <dc:creator>Владислав Карюкин</dc:creator>
  <cp:lastModifiedBy>Владислав Карюкин</cp:lastModifiedBy>
  <cp:revision>2</cp:revision>
  <dcterms:created xsi:type="dcterms:W3CDTF">2022-01-14T15:54:59Z</dcterms:created>
  <dcterms:modified xsi:type="dcterms:W3CDTF">2022-01-14T16:04:55Z</dcterms:modified>
</cp:coreProperties>
</file>